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7"/>
  </p:notesMasterIdLst>
  <p:sldIdLst>
    <p:sldId id="294" r:id="rId3"/>
    <p:sldId id="990" r:id="rId4"/>
    <p:sldId id="991" r:id="rId5"/>
    <p:sldId id="971" r:id="rId6"/>
    <p:sldId id="970" r:id="rId7"/>
    <p:sldId id="959" r:id="rId8"/>
    <p:sldId id="982" r:id="rId9"/>
    <p:sldId id="962" r:id="rId10"/>
    <p:sldId id="963" r:id="rId11"/>
    <p:sldId id="972" r:id="rId12"/>
    <p:sldId id="973" r:id="rId13"/>
    <p:sldId id="975" r:id="rId14"/>
    <p:sldId id="981" r:id="rId15"/>
    <p:sldId id="983" r:id="rId16"/>
    <p:sldId id="965" r:id="rId17"/>
    <p:sldId id="976" r:id="rId18"/>
    <p:sldId id="977" r:id="rId19"/>
    <p:sldId id="890" r:id="rId20"/>
    <p:sldId id="889" r:id="rId21"/>
    <p:sldId id="912" r:id="rId22"/>
    <p:sldId id="978" r:id="rId23"/>
    <p:sldId id="887" r:id="rId24"/>
    <p:sldId id="888" r:id="rId25"/>
    <p:sldId id="913" r:id="rId26"/>
    <p:sldId id="907" r:id="rId27"/>
    <p:sldId id="980" r:id="rId28"/>
    <p:sldId id="908" r:id="rId29"/>
    <p:sldId id="906" r:id="rId30"/>
    <p:sldId id="905" r:id="rId31"/>
    <p:sldId id="844" r:id="rId32"/>
    <p:sldId id="845" r:id="rId33"/>
    <p:sldId id="984" r:id="rId34"/>
    <p:sldId id="968" r:id="rId35"/>
    <p:sldId id="985" r:id="rId36"/>
    <p:sldId id="986" r:id="rId37"/>
    <p:sldId id="987" r:id="rId38"/>
    <p:sldId id="989" r:id="rId39"/>
    <p:sldId id="829" r:id="rId40"/>
    <p:sldId id="846" r:id="rId41"/>
    <p:sldId id="847" r:id="rId42"/>
    <p:sldId id="922" r:id="rId43"/>
    <p:sldId id="933" r:id="rId44"/>
    <p:sldId id="934" r:id="rId45"/>
    <p:sldId id="935" r:id="rId46"/>
    <p:sldId id="936" r:id="rId47"/>
    <p:sldId id="937" r:id="rId48"/>
    <p:sldId id="993" r:id="rId49"/>
    <p:sldId id="994" r:id="rId50"/>
    <p:sldId id="995" r:id="rId51"/>
    <p:sldId id="996" r:id="rId52"/>
    <p:sldId id="951" r:id="rId53"/>
    <p:sldId id="997" r:id="rId54"/>
    <p:sldId id="992" r:id="rId55"/>
    <p:sldId id="950" r:id="rId5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43" autoAdjust="0"/>
    <p:restoredTop sz="82484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30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444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4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2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8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 from Scratch</a:t>
            </a:r>
            <a:br>
              <a:rPr lang="en-US" altLang="ja-JP" sz="36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Have You Faced with?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opposed your activities.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 tools/solutions you introduced.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shortage of members who have enough skills and knowledge.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 among developers, testers, and managers.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 to my/our 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210405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Share our ideas/solutions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</a:p>
        </p:txBody>
      </p:sp>
    </p:spTree>
    <p:extLst>
      <p:ext uri="{BB962C8B-B14F-4D97-AF65-F5344CB8AC3E}">
        <p14:creationId xmlns:p14="http://schemas.microsoft.com/office/powerpoint/2010/main" val="2246724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4997</TotalTime>
  <Words>959</Words>
  <Application>Microsoft Macintosh PowerPoint</Application>
  <PresentationFormat>画面に合わせる (4:3)</PresentationFormat>
  <Paragraphs>290</Paragraphs>
  <Slides>54</Slides>
  <Notes>54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54</vt:i4>
      </vt:variant>
    </vt:vector>
  </HeadingPairs>
  <TitlesOfParts>
    <vt:vector size="63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Everything from Scratch  A journey as Software Engineer in Test to improve "Testing"</vt:lpstr>
      <vt:lpstr>Have You Faced with?</vt:lpstr>
      <vt:lpstr>In my case as SET</vt:lpstr>
      <vt:lpstr>Points</vt:lpstr>
      <vt:lpstr>Points</vt:lpstr>
      <vt:lpstr>Agenda</vt:lpstr>
      <vt:lpstr>PowerPoint プレゼンテーション</vt:lpstr>
      <vt:lpstr>Discussion! (5 min)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Discussion!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Discussion!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7887</cp:revision>
  <cp:lastPrinted>2019-12-11T06:41:24Z</cp:lastPrinted>
  <dcterms:created xsi:type="dcterms:W3CDTF">2016-11-21T06:16:44Z</dcterms:created>
  <dcterms:modified xsi:type="dcterms:W3CDTF">2020-04-10T08:28:28Z</dcterms:modified>
</cp:coreProperties>
</file>